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0123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5270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65740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799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95068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393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711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7230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00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2105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2818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601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498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355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2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795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5C863-CB87-4004-BCAF-89AE38DCD401}" type="datetimeFigureOut">
              <a:rPr lang="ru-RU" smtClean="0"/>
              <a:t>27.01.2020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C36D5B-8162-4A09-903D-D6D0A196BFA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4721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ГИД по </a:t>
            </a:r>
            <a:r>
              <a:rPr lang="en-US" dirty="0" smtClean="0"/>
              <a:t>IT</a:t>
            </a:r>
            <a:r>
              <a:rPr lang="ru-RU" dirty="0" smtClean="0"/>
              <a:t> специальностям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699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51576" y="352023"/>
            <a:ext cx="8596668" cy="729803"/>
          </a:xfrm>
        </p:spPr>
        <p:txBody>
          <a:bodyPr/>
          <a:lstStyle/>
          <a:p>
            <a:r>
              <a:rPr lang="ru-RU" dirty="0" smtClean="0"/>
              <a:t>Команды 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25322" y="953037"/>
            <a:ext cx="10515600" cy="5756856"/>
          </a:xfrm>
        </p:spPr>
        <p:txBody>
          <a:bodyPr>
            <a:noAutofit/>
          </a:bodyPr>
          <a:lstStyle/>
          <a:p>
            <a:r>
              <a:rPr lang="ru-RU" sz="2400" dirty="0" smtClean="0"/>
              <a:t>На каждую конкурсную специальность формируется одна команда</a:t>
            </a:r>
          </a:p>
          <a:p>
            <a:r>
              <a:rPr lang="ru-RU" sz="2400" dirty="0" smtClean="0"/>
              <a:t>Если школа готовит 1 материал – то создается 1 команда. Соответственно 2 материала=2 команды, 3 специальности готовит 3 команды</a:t>
            </a:r>
          </a:p>
          <a:p>
            <a:r>
              <a:rPr lang="ru-RU" sz="2400" dirty="0" smtClean="0"/>
              <a:t>Руководителей может быть как на каждую команду по отдельности так и один на все команды со школы.</a:t>
            </a:r>
          </a:p>
          <a:p>
            <a:r>
              <a:rPr lang="ru-RU" sz="2400" dirty="0" smtClean="0"/>
              <a:t>Каждая школа максимум может готовить 3 конкурсных сайта с материалами</a:t>
            </a:r>
          </a:p>
          <a:p>
            <a:r>
              <a:rPr lang="ru-RU" sz="2400" dirty="0" smtClean="0"/>
              <a:t>От количества команд от школы оценивание работ не зависит</a:t>
            </a:r>
          </a:p>
          <a:p>
            <a:r>
              <a:rPr lang="ru-RU" sz="2400" dirty="0" smtClean="0"/>
              <a:t>Заявки приняты и утверждены от 13 ОО, всего 22 команды, 134 школьника</a:t>
            </a:r>
          </a:p>
          <a:p>
            <a:r>
              <a:rPr lang="ru-RU" sz="2400" dirty="0" smtClean="0"/>
              <a:t>Сроки: прием работ с 08.10.2019 по 10.02.2020. жюри – с 11.02.2020 по 25.02.2020. итоги с 25.02.2020 по 29.02.2020</a:t>
            </a:r>
          </a:p>
        </p:txBody>
      </p:sp>
    </p:spTree>
    <p:extLst>
      <p:ext uri="{BB962C8B-B14F-4D97-AF65-F5344CB8AC3E}">
        <p14:creationId xmlns:p14="http://schemas.microsoft.com/office/powerpoint/2010/main" val="313556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416417"/>
            <a:ext cx="8596668" cy="652530"/>
          </a:xfrm>
        </p:spPr>
        <p:txBody>
          <a:bodyPr/>
          <a:lstStyle/>
          <a:p>
            <a:r>
              <a:rPr lang="ru-RU" dirty="0" smtClean="0"/>
              <a:t>Страницы сайта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825320" y="1068947"/>
            <a:ext cx="11100515" cy="5460642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Главная </a:t>
            </a:r>
          </a:p>
          <a:p>
            <a:pPr lvl="1"/>
            <a:r>
              <a:rPr lang="ru-RU" sz="1400" dirty="0" smtClean="0"/>
              <a:t>Аннотация конкурсной </a:t>
            </a:r>
            <a:r>
              <a:rPr lang="en-US" sz="1400" dirty="0"/>
              <a:t>IT</a:t>
            </a:r>
            <a:r>
              <a:rPr lang="ru-RU" sz="1400" dirty="0"/>
              <a:t> специальности с необходимыми </a:t>
            </a:r>
            <a:r>
              <a:rPr lang="ru-RU" sz="1400" dirty="0" smtClean="0"/>
              <a:t>иллюстрациями</a:t>
            </a:r>
          </a:p>
          <a:p>
            <a:pPr lvl="1"/>
            <a:r>
              <a:rPr lang="ru-RU" sz="1400" dirty="0" smtClean="0"/>
              <a:t>Ссылки на </a:t>
            </a:r>
            <a:r>
              <a:rPr lang="ru-RU" sz="1400" dirty="0"/>
              <a:t>другие страницы </a:t>
            </a:r>
            <a:r>
              <a:rPr lang="ru-RU" sz="1400" dirty="0" smtClean="0"/>
              <a:t>сайта</a:t>
            </a:r>
          </a:p>
          <a:p>
            <a:pPr lvl="1"/>
            <a:r>
              <a:rPr lang="ru-RU" sz="1400" dirty="0" smtClean="0"/>
              <a:t>Обратная связь </a:t>
            </a:r>
          </a:p>
          <a:p>
            <a:pPr lvl="1"/>
            <a:r>
              <a:rPr lang="ru-RU" sz="1400" dirty="0" smtClean="0"/>
              <a:t>Авторство: информация </a:t>
            </a:r>
            <a:r>
              <a:rPr lang="ru-RU" sz="1400" dirty="0"/>
              <a:t>об образовательной организации и команде, создавшей конкурсный </a:t>
            </a:r>
            <a:r>
              <a:rPr lang="ru-RU" sz="1400" dirty="0" smtClean="0"/>
              <a:t>сайт</a:t>
            </a:r>
            <a:endParaRPr lang="ru-RU" sz="2000" dirty="0"/>
          </a:p>
          <a:p>
            <a:r>
              <a:rPr lang="ru-RU" sz="2000" dirty="0" smtClean="0"/>
              <a:t>Страница по </a:t>
            </a:r>
            <a:r>
              <a:rPr lang="ru-RU" sz="2000" dirty="0"/>
              <a:t>названию конкурсной </a:t>
            </a:r>
            <a:r>
              <a:rPr lang="en-US" sz="2000" dirty="0"/>
              <a:t>IT</a:t>
            </a:r>
            <a:r>
              <a:rPr lang="ru-RU" sz="2000" dirty="0"/>
              <a:t> </a:t>
            </a:r>
            <a:r>
              <a:rPr lang="ru-RU" sz="2000" dirty="0" smtClean="0"/>
              <a:t>специальности</a:t>
            </a:r>
          </a:p>
          <a:p>
            <a:pPr lvl="1"/>
            <a:r>
              <a:rPr lang="ru-RU" sz="1400" dirty="0"/>
              <a:t>Полная </a:t>
            </a:r>
            <a:r>
              <a:rPr lang="ru-RU" sz="1400" dirty="0" smtClean="0"/>
              <a:t>характеристика, Описание. Указать источники. Если например </a:t>
            </a:r>
            <a:r>
              <a:rPr lang="ru-RU" sz="1400" dirty="0" err="1" smtClean="0"/>
              <a:t>гифки</a:t>
            </a:r>
            <a:r>
              <a:rPr lang="ru-RU" sz="1400" dirty="0" smtClean="0"/>
              <a:t>, фото авторские – тоже указать</a:t>
            </a:r>
            <a:endParaRPr lang="ru-RU" sz="1400" dirty="0"/>
          </a:p>
          <a:p>
            <a:r>
              <a:rPr lang="ru-RU" sz="2000" dirty="0" smtClean="0"/>
              <a:t>Обучение </a:t>
            </a:r>
          </a:p>
          <a:p>
            <a:pPr lvl="1"/>
            <a:r>
              <a:rPr lang="ru-RU" sz="1400" dirty="0"/>
              <a:t>Учебные заведения, где эту специальность можно получить</a:t>
            </a:r>
          </a:p>
          <a:p>
            <a:pPr lvl="2"/>
            <a:r>
              <a:rPr lang="ru-RU" dirty="0"/>
              <a:t>описание вуз или </a:t>
            </a:r>
            <a:r>
              <a:rPr lang="ru-RU" dirty="0" err="1"/>
              <a:t>суз</a:t>
            </a:r>
            <a:r>
              <a:rPr lang="ru-RU" dirty="0"/>
              <a:t>, факультета(</a:t>
            </a:r>
            <a:r>
              <a:rPr lang="ru-RU" dirty="0" err="1"/>
              <a:t>ов</a:t>
            </a:r>
            <a:r>
              <a:rPr lang="ru-RU" dirty="0"/>
              <a:t>), условия поступления, формы </a:t>
            </a:r>
            <a:r>
              <a:rPr lang="ru-RU" dirty="0" smtClean="0"/>
              <a:t>обучения и другая полезная информация для поступления, обучения и получения нужной специальности</a:t>
            </a:r>
            <a:endParaRPr lang="ru-RU" dirty="0"/>
          </a:p>
          <a:p>
            <a:pPr lvl="1"/>
            <a:r>
              <a:rPr lang="ru-RU" sz="1400" dirty="0" smtClean="0"/>
              <a:t>Курсы, которые </a:t>
            </a:r>
            <a:r>
              <a:rPr lang="ru-RU" sz="1400" dirty="0"/>
              <a:t>необходимо </a:t>
            </a:r>
            <a:r>
              <a:rPr lang="ru-RU" sz="1400" dirty="0" smtClean="0"/>
              <a:t>изучать </a:t>
            </a:r>
            <a:r>
              <a:rPr lang="ru-RU" sz="1400" dirty="0"/>
              <a:t>в </a:t>
            </a:r>
            <a:r>
              <a:rPr lang="ru-RU" sz="1400" dirty="0" smtClean="0"/>
              <a:t>школе</a:t>
            </a:r>
          </a:p>
          <a:p>
            <a:pPr lvl="1"/>
            <a:r>
              <a:rPr lang="ru-RU" sz="1400" dirty="0" smtClean="0"/>
              <a:t>Курсы, которые можно дополнительно пройти, где, в каких компаниях, фирмах, центрах. Какой документ выдают в конце обучения, испытательные экзамены, на базе школы или </a:t>
            </a:r>
            <a:r>
              <a:rPr lang="ru-RU" sz="1400" dirty="0" err="1" smtClean="0"/>
              <a:t>суз</a:t>
            </a:r>
            <a:r>
              <a:rPr lang="ru-RU" sz="1400" dirty="0" smtClean="0"/>
              <a:t>/вуз, итоговые работы и другая полезная информация</a:t>
            </a:r>
            <a:endParaRPr lang="ru-RU" sz="1400" dirty="0"/>
          </a:p>
          <a:p>
            <a:r>
              <a:rPr lang="en-US" sz="2000" dirty="0"/>
              <a:t>IT</a:t>
            </a:r>
            <a:r>
              <a:rPr lang="ru-RU" sz="2000" dirty="0"/>
              <a:t> </a:t>
            </a:r>
            <a:r>
              <a:rPr lang="ru-RU" sz="2000" dirty="0" smtClean="0"/>
              <a:t>компетенции (</a:t>
            </a:r>
            <a:r>
              <a:rPr lang="ru-RU" sz="1400" dirty="0"/>
              <a:t>отдельно проведем встречу</a:t>
            </a:r>
            <a:r>
              <a:rPr lang="ru-RU" sz="2000" dirty="0" smtClean="0"/>
              <a:t>)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8933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455" y="352022"/>
            <a:ext cx="8596668" cy="63965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Страницы сайта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786685" y="1091528"/>
            <a:ext cx="10515600" cy="5315711"/>
          </a:xfrm>
        </p:spPr>
        <p:txBody>
          <a:bodyPr>
            <a:noAutofit/>
          </a:bodyPr>
          <a:lstStyle/>
          <a:p>
            <a:r>
              <a:rPr lang="ru-RU" sz="2000" dirty="0" smtClean="0"/>
              <a:t>Работа</a:t>
            </a:r>
          </a:p>
          <a:p>
            <a:pPr lvl="1"/>
            <a:r>
              <a:rPr lang="ru-RU" sz="1400" dirty="0" smtClean="0"/>
              <a:t>Анализ рынка труда, условия принятия на работу, конкурс вакансий, рекомендуемое резюме, опыт …</a:t>
            </a:r>
          </a:p>
          <a:p>
            <a:pPr lvl="1"/>
            <a:r>
              <a:rPr lang="ru-RU" sz="1400" dirty="0" smtClean="0"/>
              <a:t>Информация о работодателях</a:t>
            </a:r>
          </a:p>
          <a:p>
            <a:pPr lvl="1"/>
            <a:r>
              <a:rPr lang="ru-RU" sz="1400" dirty="0" smtClean="0"/>
              <a:t>Отзывы реальных специалистов, рекомендации</a:t>
            </a:r>
            <a:r>
              <a:rPr lang="ru-RU" sz="2000" dirty="0" smtClean="0"/>
              <a:t> </a:t>
            </a:r>
          </a:p>
          <a:p>
            <a:r>
              <a:rPr lang="ru-RU" sz="2000" dirty="0" smtClean="0"/>
              <a:t>Видео. Видеоматериал может быть создан в жанрах </a:t>
            </a:r>
            <a:r>
              <a:rPr lang="ru-RU" sz="2000" dirty="0" err="1" smtClean="0"/>
              <a:t>видеоинтервью</a:t>
            </a:r>
            <a:r>
              <a:rPr lang="ru-RU" sz="2000" dirty="0" smtClean="0"/>
              <a:t>, подкаст, социальный ролик, репортаж, созданных в выбранных на усмотрение участников программах с применением любого оборудования. </a:t>
            </a:r>
          </a:p>
          <a:p>
            <a:pPr marL="992188" indent="0">
              <a:lnSpc>
                <a:spcPct val="100000"/>
              </a:lnSpc>
              <a:buNone/>
            </a:pPr>
            <a:r>
              <a:rPr lang="ru-RU" sz="1600" dirty="0"/>
              <a:t>Критерии оценивания работ в номинации «Лучшее видео» (0-3 балла за каждый критерий):</a:t>
            </a:r>
            <a:endParaRPr lang="ru-RU" sz="1200" dirty="0"/>
          </a:p>
          <a:p>
            <a:pPr marL="992188" lvl="0" indent="0">
              <a:lnSpc>
                <a:spcPct val="100000"/>
              </a:lnSpc>
              <a:buNone/>
            </a:pPr>
            <a:r>
              <a:rPr lang="ru-RU" sz="1600" dirty="0"/>
              <a:t>соответствие теме Конкурса (также ФИО участников должны появиться в титрах</a:t>
            </a:r>
            <a:r>
              <a:rPr lang="ru-RU" sz="1600" dirty="0" smtClean="0"/>
              <a:t>); целостность </a:t>
            </a:r>
            <a:r>
              <a:rPr lang="ru-RU" sz="1600" dirty="0"/>
              <a:t>и законченность</a:t>
            </a:r>
            <a:r>
              <a:rPr lang="ru-RU" sz="1600" dirty="0" smtClean="0"/>
              <a:t>; сюжет </a:t>
            </a:r>
            <a:r>
              <a:rPr lang="ru-RU" sz="1600" dirty="0"/>
              <a:t>и композиция</a:t>
            </a:r>
            <a:r>
              <a:rPr lang="ru-RU" sz="1600" dirty="0" smtClean="0"/>
              <a:t>; дизайн </a:t>
            </a:r>
            <a:r>
              <a:rPr lang="ru-RU" sz="1600" dirty="0"/>
              <a:t>и цветовые решения</a:t>
            </a:r>
            <a:r>
              <a:rPr lang="ru-RU" sz="1600" dirty="0" smtClean="0"/>
              <a:t>; уровень </a:t>
            </a:r>
            <a:r>
              <a:rPr lang="ru-RU" sz="1600" dirty="0"/>
              <a:t>сложности</a:t>
            </a:r>
            <a:r>
              <a:rPr lang="ru-RU" sz="1600" dirty="0" smtClean="0"/>
              <a:t>; художественная </a:t>
            </a:r>
            <a:r>
              <a:rPr lang="ru-RU" sz="1600" dirty="0"/>
              <a:t>выразительность</a:t>
            </a:r>
            <a:r>
              <a:rPr lang="ru-RU" sz="1600" dirty="0" smtClean="0"/>
              <a:t>; юмор </a:t>
            </a:r>
            <a:r>
              <a:rPr lang="ru-RU" sz="1600" dirty="0"/>
              <a:t>и оригинальность</a:t>
            </a:r>
            <a:r>
              <a:rPr lang="ru-RU" sz="1600" dirty="0" smtClean="0"/>
              <a:t>. </a:t>
            </a:r>
          </a:p>
          <a:p>
            <a:pPr marL="992188" lvl="0" indent="0">
              <a:lnSpc>
                <a:spcPct val="100000"/>
              </a:lnSpc>
              <a:buNone/>
            </a:pPr>
            <a:r>
              <a:rPr lang="ru-RU" sz="1600" dirty="0" smtClean="0"/>
              <a:t>Минимально </a:t>
            </a:r>
            <a:r>
              <a:rPr lang="ru-RU" sz="1600" dirty="0"/>
              <a:t>возможное количество баллов - 0, максимально возможное – 21.</a:t>
            </a:r>
            <a:endParaRPr lang="ru-RU" sz="1200" dirty="0"/>
          </a:p>
          <a:p>
            <a:r>
              <a:rPr lang="ru-RU" sz="2000" dirty="0" smtClean="0"/>
              <a:t>Проверь себя</a:t>
            </a:r>
          </a:p>
          <a:p>
            <a:pPr lvl="1"/>
            <a:r>
              <a:rPr lang="ru-RU" sz="1400" dirty="0" smtClean="0"/>
              <a:t>Игры, викторины по содержанию сайта или о специальности</a:t>
            </a:r>
          </a:p>
          <a:p>
            <a:r>
              <a:rPr lang="ru-RU" sz="2000" dirty="0" smtClean="0"/>
              <a:t>Форум для вопросов и ответов</a:t>
            </a:r>
          </a:p>
        </p:txBody>
      </p:sp>
    </p:spTree>
    <p:extLst>
      <p:ext uri="{BB962C8B-B14F-4D97-AF65-F5344CB8AC3E}">
        <p14:creationId xmlns:p14="http://schemas.microsoft.com/office/powerpoint/2010/main" val="1184431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Оффлайн</a:t>
            </a:r>
            <a:r>
              <a:rPr lang="ru-RU" dirty="0" smtClean="0"/>
              <a:t> папки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677333" y="1387857"/>
            <a:ext cx="9509855" cy="5309157"/>
          </a:xfrm>
        </p:spPr>
        <p:txBody>
          <a:bodyPr>
            <a:noAutofit/>
          </a:bodyPr>
          <a:lstStyle/>
          <a:p>
            <a:r>
              <a:rPr lang="ru-RU" sz="2400" dirty="0"/>
              <a:t>Материалы, использованные на конкурсном сайте должны быть представлены также на цифровых носителях (портативный </a:t>
            </a:r>
            <a:r>
              <a:rPr lang="en-US" sz="2400" dirty="0"/>
              <a:t>HD</a:t>
            </a:r>
            <a:r>
              <a:rPr lang="ru-RU" sz="2400" dirty="0"/>
              <a:t> или </a:t>
            </a:r>
            <a:r>
              <a:rPr lang="en-US" sz="2400" dirty="0"/>
              <a:t>Flash </a:t>
            </a:r>
            <a:r>
              <a:rPr lang="ru-RU" sz="2400" dirty="0"/>
              <a:t>карта) в офлайн папках</a:t>
            </a:r>
          </a:p>
          <a:p>
            <a:pPr lvl="1"/>
            <a:r>
              <a:rPr lang="ru-RU" sz="1600" dirty="0" smtClean="0"/>
              <a:t>Они должны </a:t>
            </a:r>
            <a:r>
              <a:rPr lang="ru-RU" sz="1600" dirty="0"/>
              <a:t>быть адаптированы для публикации в сети Интернет, промаркированы и расположены в отдельных </a:t>
            </a:r>
            <a:r>
              <a:rPr lang="ru-RU" sz="1600" dirty="0" smtClean="0"/>
              <a:t>папках</a:t>
            </a:r>
            <a:endParaRPr lang="ru-RU" dirty="0" smtClean="0"/>
          </a:p>
          <a:p>
            <a:r>
              <a:rPr lang="ru-RU" sz="2400" dirty="0" smtClean="0"/>
              <a:t>Папки:</a:t>
            </a:r>
          </a:p>
          <a:p>
            <a:pPr lvl="1"/>
            <a:r>
              <a:rPr lang="ru-RU" sz="1600" dirty="0" smtClean="0">
                <a:solidFill>
                  <a:srgbClr val="FF0000"/>
                </a:solidFill>
              </a:rPr>
              <a:t>описание </a:t>
            </a:r>
            <a:r>
              <a:rPr lang="ru-RU" sz="1600" dirty="0">
                <a:solidFill>
                  <a:srgbClr val="FF0000"/>
                </a:solidFill>
              </a:rPr>
              <a:t>страниц </a:t>
            </a:r>
            <a:r>
              <a:rPr lang="ru-RU" sz="1600" dirty="0"/>
              <a:t>(название, пояснение</a:t>
            </a:r>
            <a:r>
              <a:rPr lang="ru-RU" sz="1600" dirty="0" smtClean="0"/>
              <a:t>);</a:t>
            </a:r>
          </a:p>
          <a:p>
            <a:pPr lvl="1"/>
            <a:r>
              <a:rPr lang="ru-RU" sz="1600" dirty="0" smtClean="0"/>
              <a:t>П1 текстовые материалы (</a:t>
            </a:r>
            <a:r>
              <a:rPr lang="en-US" sz="1600" dirty="0" err="1" smtClean="0"/>
              <a:t>Ms.Word</a:t>
            </a:r>
            <a:r>
              <a:rPr lang="en-US" sz="1600" dirty="0" smtClean="0"/>
              <a:t>)</a:t>
            </a:r>
            <a:r>
              <a:rPr lang="ru-RU" sz="1600" dirty="0" smtClean="0"/>
              <a:t>;</a:t>
            </a:r>
          </a:p>
          <a:p>
            <a:pPr lvl="1"/>
            <a:r>
              <a:rPr lang="ru-RU" sz="1600" dirty="0" smtClean="0"/>
              <a:t>П2 иллюстрации </a:t>
            </a:r>
            <a:r>
              <a:rPr lang="ru-RU" sz="1600" dirty="0"/>
              <a:t>(фотографии, картинки, рисунки, </a:t>
            </a:r>
            <a:r>
              <a:rPr lang="en-US" sz="1600" dirty="0"/>
              <a:t>gif</a:t>
            </a:r>
            <a:r>
              <a:rPr lang="ru-RU" sz="1600" dirty="0" smtClean="0"/>
              <a:t>);</a:t>
            </a:r>
          </a:p>
          <a:p>
            <a:pPr lvl="1"/>
            <a:r>
              <a:rPr lang="ru-RU" sz="1600" dirty="0" smtClean="0"/>
              <a:t>П3 видеоматериалы;</a:t>
            </a:r>
          </a:p>
          <a:p>
            <a:pPr lvl="1"/>
            <a:r>
              <a:rPr lang="ru-RU" sz="1600" dirty="0" smtClean="0"/>
              <a:t>П4 аудиоматериалы;</a:t>
            </a:r>
          </a:p>
          <a:p>
            <a:pPr lvl="1"/>
            <a:r>
              <a:rPr lang="ru-RU" sz="1600" dirty="0" smtClean="0"/>
              <a:t>П5 баннеры;</a:t>
            </a:r>
          </a:p>
          <a:p>
            <a:pPr lvl="1"/>
            <a:r>
              <a:rPr lang="ru-RU" sz="1600" dirty="0" smtClean="0"/>
              <a:t>П6, П7… дополнительные папки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376792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Оффлайн</a:t>
            </a:r>
            <a:r>
              <a:rPr lang="ru-RU" dirty="0" smtClean="0"/>
              <a:t> папки</a:t>
            </a:r>
            <a:endParaRPr lang="ru-RU" dirty="0"/>
          </a:p>
        </p:txBody>
      </p:sp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561424" y="1270000"/>
            <a:ext cx="9638644" cy="540125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Папка</a:t>
            </a:r>
            <a:r>
              <a:rPr lang="ru-RU" dirty="0" smtClean="0">
                <a:solidFill>
                  <a:srgbClr val="FF0000"/>
                </a:solidFill>
              </a:rPr>
              <a:t> «Описание страниц»</a:t>
            </a:r>
          </a:p>
          <a:p>
            <a:pPr lvl="1"/>
            <a:r>
              <a:rPr lang="ru-RU" sz="1600" dirty="0" smtClean="0"/>
              <a:t>Каждый файл с описанием именуется как страница сайта. Если 8 страниц на сайте, значит 8 файлов с описанием этих страниц</a:t>
            </a:r>
          </a:p>
          <a:p>
            <a:pPr lvl="1"/>
            <a:r>
              <a:rPr lang="ru-RU" sz="1600" dirty="0" smtClean="0"/>
              <a:t>В текстовом файле содержится: имя страницы, какие материалы из каких папок были использованы. Например:</a:t>
            </a:r>
          </a:p>
          <a:p>
            <a:pPr lvl="1"/>
            <a:r>
              <a:rPr lang="ru-RU" sz="1600" dirty="0" smtClean="0"/>
              <a:t>Страница «Обучение», П1Т1; П3В3, где:</a:t>
            </a:r>
          </a:p>
          <a:p>
            <a:pPr lvl="1"/>
            <a:r>
              <a:rPr lang="ru-RU" sz="1600" dirty="0" smtClean="0"/>
              <a:t>П1 – папка №1, Т1 – текстовый файл №1</a:t>
            </a:r>
          </a:p>
          <a:p>
            <a:pPr lvl="1"/>
            <a:r>
              <a:rPr lang="ru-RU" sz="1600" dirty="0" smtClean="0"/>
              <a:t>П3 – папка №3, В3 – видео №3)</a:t>
            </a:r>
          </a:p>
          <a:p>
            <a:pPr lvl="1"/>
            <a:r>
              <a:rPr lang="ru-RU" sz="1600" dirty="0" smtClean="0"/>
              <a:t>Другие комментарии и описание при необходимости</a:t>
            </a:r>
            <a:endParaRPr lang="ru-RU" sz="2800" dirty="0" smtClean="0"/>
          </a:p>
          <a:p>
            <a:r>
              <a:rPr lang="ru-RU" dirty="0" smtClean="0"/>
              <a:t>Папки именовать так: вначале номер, потом название. П1 </a:t>
            </a:r>
            <a:r>
              <a:rPr lang="ru-RU" dirty="0" smtClean="0"/>
              <a:t>текстовые </a:t>
            </a:r>
            <a:r>
              <a:rPr lang="ru-RU" dirty="0" smtClean="0"/>
              <a:t>материалы, П2 иллюстрации, П3 видеоматериалы…</a:t>
            </a:r>
          </a:p>
          <a:p>
            <a:r>
              <a:rPr lang="ru-RU" dirty="0" smtClean="0"/>
              <a:t>Файлы именовать так: вначале номер, потом название. Т1 «Описание специальности», В3 «Интервью с Ивановым И.И.»</a:t>
            </a:r>
          </a:p>
        </p:txBody>
      </p:sp>
    </p:spTree>
    <p:extLst>
      <p:ext uri="{BB962C8B-B14F-4D97-AF65-F5344CB8AC3E}">
        <p14:creationId xmlns:p14="http://schemas.microsoft.com/office/powerpoint/2010/main" val="3363681206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</TotalTime>
  <Words>591</Words>
  <Application>Microsoft Office PowerPoint</Application>
  <PresentationFormat>Широкоэкранный</PresentationFormat>
  <Paragraphs>56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Аспект</vt:lpstr>
      <vt:lpstr>ГИД по IT специальностям</vt:lpstr>
      <vt:lpstr>Команды </vt:lpstr>
      <vt:lpstr>Страницы сайта</vt:lpstr>
      <vt:lpstr>Страницы сайта</vt:lpstr>
      <vt:lpstr>Оффлайн папки</vt:lpstr>
      <vt:lpstr>Оффлайн папки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ГИД по IT специальностям</dc:title>
  <dc:creator>Слободчикова Сардана Михайловна</dc:creator>
  <cp:lastModifiedBy>Слободчикова Сардана Михайловна</cp:lastModifiedBy>
  <cp:revision>3</cp:revision>
  <dcterms:created xsi:type="dcterms:W3CDTF">2019-12-17T07:03:33Z</dcterms:created>
  <dcterms:modified xsi:type="dcterms:W3CDTF">2020-01-27T04:58:43Z</dcterms:modified>
</cp:coreProperties>
</file>